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B0D8-F93D-46C3-8EF2-8DABD0AC4034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BD5E8-89BA-47A0-883F-C94F1CE4A3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34BEC-7BC3-490D-B75E-59D7BB1DD187}" type="datetimeFigureOut">
              <a:rPr lang="es-ES" smtClean="0"/>
              <a:pPr/>
              <a:t>04/11/2015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A025-8FA8-43B7-9502-1E81A20C3C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28575"/>
            <a:ext cx="91059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82" y="0"/>
            <a:ext cx="9159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1"/>
            <a:ext cx="91439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M19</dc:creator>
  <cp:lastModifiedBy>M19</cp:lastModifiedBy>
  <cp:revision>6</cp:revision>
  <dcterms:created xsi:type="dcterms:W3CDTF">2015-11-04T17:52:38Z</dcterms:created>
  <dcterms:modified xsi:type="dcterms:W3CDTF">2015-11-04T18:33:59Z</dcterms:modified>
</cp:coreProperties>
</file>